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</p:sldIdLst>
  <p:sldSz cx="9144000" cy="6858000" type="screen4x3"/>
  <p:notesSz cx="6934200" cy="9220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100" d="100"/>
          <a:sy n="100" d="100"/>
        </p:scale>
        <p:origin x="-89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F3688-AF4E-4150-88A9-86F1AB2EF26E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8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58238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E7ABE-A109-4447-BD69-BE03ED5A0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15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87ACB52D-4EB2-40B9-B125-97DE403B15CD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4658528-B5B9-425B-924A-A6878533D3D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This is America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Please stand when the armed force you served (or are serving) is being sung. We appreciate you!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63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 smtClean="0"/>
              <a:t>and a Happy New Year.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17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won’t go until we get some</a:t>
            </a:r>
          </a:p>
          <a:p>
            <a:pPr marL="0" indent="0">
              <a:buNone/>
            </a:pPr>
            <a:r>
              <a:rPr lang="en-US" dirty="0"/>
              <a:t>We won’t go until we get some</a:t>
            </a:r>
          </a:p>
          <a:p>
            <a:pPr marL="0" indent="0">
              <a:buNone/>
            </a:pPr>
            <a:r>
              <a:rPr lang="en-US" dirty="0"/>
              <a:t>We won’t go until we get some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So bring it out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1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 smtClean="0"/>
              <a:t>and a Happy New Year.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99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 smtClean="0"/>
              <a:t>and a Happy New Year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(1,2,3</a:t>
            </a:r>
            <a:r>
              <a:rPr lang="en-US" smtClean="0"/>
              <a:t>) </a:t>
            </a:r>
          </a:p>
          <a:p>
            <a:pPr marL="0" indent="0">
              <a:buNone/>
            </a:pPr>
            <a:r>
              <a:rPr lang="en-US" sz="4800" smtClean="0">
                <a:solidFill>
                  <a:srgbClr val="FF0000"/>
                </a:solidFill>
              </a:rPr>
              <a:t>MERRY </a:t>
            </a:r>
            <a:r>
              <a:rPr lang="en-US" sz="4800" dirty="0" smtClean="0">
                <a:solidFill>
                  <a:srgbClr val="FF0000"/>
                </a:solidFill>
              </a:rPr>
              <a:t>CHRISTMAS!</a:t>
            </a:r>
            <a:endParaRPr lang="en-US" sz="4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15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29184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First to fight for the right,</a:t>
            </a:r>
          </a:p>
          <a:p>
            <a:pPr marL="0" indent="0">
              <a:buNone/>
            </a:pPr>
            <a:r>
              <a:rPr lang="en-US" dirty="0" smtClean="0"/>
              <a:t>And to build the Nation’s might,</a:t>
            </a:r>
          </a:p>
          <a:p>
            <a:pPr marL="0" indent="0">
              <a:buNone/>
            </a:pPr>
            <a:r>
              <a:rPr lang="en-US" dirty="0" smtClean="0"/>
              <a:t>And the army goes rolling along.</a:t>
            </a:r>
          </a:p>
          <a:p>
            <a:pPr marL="0" indent="0">
              <a:buNone/>
            </a:pPr>
            <a:r>
              <a:rPr lang="en-US" dirty="0" smtClean="0"/>
              <a:t>Proud of all we have done,</a:t>
            </a:r>
          </a:p>
          <a:p>
            <a:pPr marL="0" indent="0">
              <a:buNone/>
            </a:pPr>
            <a:r>
              <a:rPr lang="en-US" dirty="0" smtClean="0"/>
              <a:t>Fighting till the battle’s won,</a:t>
            </a:r>
          </a:p>
          <a:p>
            <a:pPr marL="0" indent="0">
              <a:buNone/>
            </a:pPr>
            <a:r>
              <a:rPr lang="en-US" dirty="0" smtClean="0"/>
              <a:t>And the army goes rolling along. </a:t>
            </a:r>
          </a:p>
          <a:p>
            <a:pPr marL="0" indent="0">
              <a:buNone/>
            </a:pPr>
            <a:r>
              <a:rPr lang="en-US" dirty="0" smtClean="0"/>
              <a:t>Then it’s hi! hi! hey!</a:t>
            </a:r>
          </a:p>
          <a:p>
            <a:pPr marL="0" indent="0">
              <a:buNone/>
            </a:pPr>
            <a:r>
              <a:rPr lang="en-US" dirty="0" smtClean="0"/>
              <a:t>The Army’s on its way.</a:t>
            </a:r>
          </a:p>
          <a:p>
            <a:pPr marL="0" indent="0">
              <a:buNone/>
            </a:pPr>
            <a:r>
              <a:rPr lang="en-US" dirty="0" smtClean="0"/>
              <a:t>Count off the cadence loud and strong;</a:t>
            </a:r>
          </a:p>
          <a:p>
            <a:pPr marL="0" indent="0">
              <a:buNone/>
            </a:pPr>
            <a:r>
              <a:rPr lang="en-US" dirty="0" smtClean="0"/>
              <a:t>(6 beats) For </a:t>
            </a:r>
            <a:r>
              <a:rPr lang="en-US" dirty="0" err="1" smtClean="0"/>
              <a:t>where’er</a:t>
            </a:r>
            <a:r>
              <a:rPr lang="en-US" dirty="0" smtClean="0"/>
              <a:t> we go,</a:t>
            </a:r>
          </a:p>
          <a:p>
            <a:pPr marL="0" indent="0">
              <a:buNone/>
            </a:pPr>
            <a:r>
              <a:rPr lang="en-US" dirty="0" smtClean="0"/>
              <a:t>You will always know</a:t>
            </a:r>
          </a:p>
          <a:p>
            <a:pPr marL="0" indent="0">
              <a:buNone/>
            </a:pPr>
            <a:r>
              <a:rPr lang="en-US" dirty="0" smtClean="0"/>
              <a:t>(3 beats) That the Army goes rolling along. </a:t>
            </a:r>
          </a:p>
          <a:p>
            <a:pPr marL="0" indent="0">
              <a:buNone/>
            </a:pPr>
            <a:r>
              <a:rPr lang="en-US" sz="1600" dirty="0"/>
              <a:t>http://www.bing.com/images/search?q=Army+badge&amp;qpvt=Army+badge&amp;FORM=IGRE</a:t>
            </a:r>
            <a:endParaRPr lang="en-US" sz="1600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438400"/>
            <a:ext cx="2592387" cy="2686314"/>
          </a:xfrm>
        </p:spPr>
      </p:pic>
    </p:spTree>
    <p:extLst>
      <p:ext uri="{BB962C8B-B14F-4D97-AF65-F5344CB8AC3E}">
        <p14:creationId xmlns:p14="http://schemas.microsoft.com/office/powerpoint/2010/main" val="362932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navy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29184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effectLst/>
              </a:rPr>
              <a:t>Anchors Aweigh, my boys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Anchors Aweigh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Farewell to college joys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We sail at break of day, 'ay 'ay 'ay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(4 beats) Thou our last night ashore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Drink to the foam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Until we meet once more 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Here's wishing you a happy voyage home! </a:t>
            </a:r>
          </a:p>
          <a:p>
            <a:r>
              <a:rPr lang="en-US" sz="1400" dirty="0"/>
              <a:t>http://www.brownielocks.com/navytheme.html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000250"/>
            <a:ext cx="28003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Coast guard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291840" cy="452596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5700" dirty="0" smtClean="0"/>
              <a:t>From North and South and East and West,</a:t>
            </a:r>
            <a:br>
              <a:rPr lang="en-US" sz="5700" dirty="0" smtClean="0"/>
            </a:br>
            <a:r>
              <a:rPr lang="en-US" sz="5700" dirty="0" smtClean="0"/>
              <a:t>The Coast Guard's in the fight.</a:t>
            </a:r>
            <a:br>
              <a:rPr lang="en-US" sz="5700" dirty="0" smtClean="0"/>
            </a:br>
            <a:r>
              <a:rPr lang="en-US" sz="5700" dirty="0" smtClean="0"/>
              <a:t>Destroying subs and landing troops,</a:t>
            </a:r>
            <a:br>
              <a:rPr lang="en-US" sz="5700" dirty="0" smtClean="0"/>
            </a:br>
            <a:r>
              <a:rPr lang="en-US" sz="5700" dirty="0" smtClean="0"/>
              <a:t>The Axis feels our might.</a:t>
            </a:r>
            <a:br>
              <a:rPr lang="en-US" sz="5700" dirty="0" smtClean="0"/>
            </a:br>
            <a:r>
              <a:rPr lang="en-US" sz="5700" dirty="0" smtClean="0"/>
              <a:t>For we're the first invaders,</a:t>
            </a:r>
            <a:br>
              <a:rPr lang="en-US" sz="5700" dirty="0" smtClean="0"/>
            </a:br>
            <a:r>
              <a:rPr lang="en-US" sz="5700" dirty="0" smtClean="0"/>
              <a:t>On every fighting field.</a:t>
            </a:r>
            <a:br>
              <a:rPr lang="en-US" sz="5700" dirty="0" smtClean="0"/>
            </a:br>
            <a:r>
              <a:rPr lang="en-US" sz="5700" dirty="0" smtClean="0"/>
              <a:t>Afloat, ashore, on men and Spars,</a:t>
            </a:r>
            <a:br>
              <a:rPr lang="en-US" sz="5700" dirty="0" smtClean="0"/>
            </a:br>
            <a:r>
              <a:rPr lang="en-US" sz="5700" dirty="0" smtClean="0"/>
              <a:t>You'll find the Coast Guard shield.</a:t>
            </a:r>
          </a:p>
          <a:p>
            <a:r>
              <a:rPr lang="en-US" dirty="0"/>
              <a:t>http://www.lilesnet.com/ourmilitary/coastguard/coastguardsong.htm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057400"/>
            <a:ext cx="2743199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7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5791200" cy="1371600"/>
          </a:xfrm>
        </p:spPr>
        <p:txBody>
          <a:bodyPr/>
          <a:lstStyle/>
          <a:p>
            <a:r>
              <a:rPr lang="en-US" dirty="0" smtClean="0"/>
              <a:t>Marines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4084320" cy="45974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400" dirty="0"/>
              <a:t>From the Halls of Montezuma</a:t>
            </a:r>
            <a:br>
              <a:rPr lang="en-US" sz="4400" dirty="0"/>
            </a:br>
            <a:r>
              <a:rPr lang="en-US" sz="4400" dirty="0"/>
              <a:t>To the shores of Tripoli</a:t>
            </a:r>
            <a:br>
              <a:rPr lang="en-US" sz="4400" dirty="0"/>
            </a:br>
            <a:r>
              <a:rPr lang="en-US" sz="4400" dirty="0"/>
              <a:t>We fight our country's battles</a:t>
            </a:r>
            <a:br>
              <a:rPr lang="en-US" sz="4400" dirty="0"/>
            </a:br>
            <a:r>
              <a:rPr lang="en-US" sz="4400" dirty="0"/>
              <a:t>On the land as on the sea.</a:t>
            </a:r>
            <a:br>
              <a:rPr lang="en-US" sz="4400" dirty="0"/>
            </a:br>
            <a:r>
              <a:rPr lang="en-US" sz="4400" dirty="0"/>
              <a:t>First to fight for right and freedom</a:t>
            </a:r>
            <a:br>
              <a:rPr lang="en-US" sz="4400" dirty="0"/>
            </a:br>
            <a:r>
              <a:rPr lang="en-US" sz="4400" dirty="0"/>
              <a:t>And to keep our honor clean;</a:t>
            </a:r>
            <a:br>
              <a:rPr lang="en-US" sz="4400" dirty="0"/>
            </a:br>
            <a:r>
              <a:rPr lang="en-US" sz="4400" dirty="0"/>
              <a:t>We are proud to claim the title</a:t>
            </a:r>
            <a:br>
              <a:rPr lang="en-US" sz="4400" dirty="0"/>
            </a:br>
            <a:r>
              <a:rPr lang="en-US" sz="4400" dirty="0"/>
              <a:t>Of United States </a:t>
            </a:r>
            <a:r>
              <a:rPr lang="en-US" sz="4400" dirty="0" smtClean="0"/>
              <a:t>Marines.</a:t>
            </a:r>
          </a:p>
          <a:p>
            <a:r>
              <a:rPr lang="en-US" sz="1500" dirty="0"/>
              <a:t>http://www.bing.com/images/search?q=marine+badge&amp;qs=n&amp;form=QBIR&amp;pq=marine+badge&amp;sc=8-12&amp;sp=-1&amp;sk=</a:t>
            </a:r>
            <a:endParaRPr lang="en-US" sz="1500" dirty="0" smtClean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654" y="1676400"/>
            <a:ext cx="2612571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5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Force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29184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effectLst/>
              </a:rPr>
              <a:t>Off we go into the wild blue yonder,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Climbing high into the sun;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Here they come zooming to meet our thunder,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At '</a:t>
            </a:r>
            <a:r>
              <a:rPr lang="en-US" dirty="0" err="1" smtClean="0">
                <a:effectLst/>
              </a:rPr>
              <a:t>em</a:t>
            </a:r>
            <a:r>
              <a:rPr lang="en-US" dirty="0" smtClean="0">
                <a:effectLst/>
              </a:rPr>
              <a:t> boys, Give '</a:t>
            </a:r>
            <a:r>
              <a:rPr lang="en-US" dirty="0" err="1" smtClean="0">
                <a:effectLst/>
              </a:rPr>
              <a:t>er</a:t>
            </a:r>
            <a:r>
              <a:rPr lang="en-US" dirty="0" smtClean="0">
                <a:effectLst/>
              </a:rPr>
              <a:t> the run!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Down we dive, spouting our flame from under,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Off with one awful roar!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We live in fame or go down in flame. Hey! </a:t>
            </a:r>
            <a:br>
              <a:rPr lang="en-US" dirty="0" smtClean="0">
                <a:effectLst/>
              </a:rPr>
            </a:br>
            <a:r>
              <a:rPr lang="en-US" dirty="0" err="1" smtClean="0">
                <a:effectLst/>
              </a:rPr>
              <a:t>Nothing'll</a:t>
            </a:r>
            <a:r>
              <a:rPr lang="en-US" dirty="0" smtClean="0">
                <a:effectLst/>
              </a:rPr>
              <a:t> stop the U.S. Air Force!</a:t>
            </a:r>
          </a:p>
          <a:p>
            <a:r>
              <a:rPr lang="en-US" sz="1300" dirty="0"/>
              <a:t>http://www.bing.com/images/search?q=Air+forcebadge&amp;qs=n&amp;form=QBIR&amp;pq=air+forcbadge&amp;sc=0-0&amp;sp=-1&amp;sk=</a:t>
            </a:r>
            <a:endParaRPr lang="en-US" sz="1300" dirty="0" smtClean="0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275" y="1904999"/>
            <a:ext cx="2790825" cy="346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8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7000" y="381000"/>
            <a:ext cx="329184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Army!</a:t>
            </a:r>
          </a:p>
          <a:p>
            <a:pPr marL="0" indent="0">
              <a:buNone/>
            </a:pPr>
            <a:r>
              <a:rPr lang="en-US" dirty="0" smtClean="0"/>
              <a:t>Navy!</a:t>
            </a:r>
          </a:p>
          <a:p>
            <a:pPr marL="0" indent="0">
              <a:buNone/>
            </a:pPr>
            <a:r>
              <a:rPr lang="en-US" dirty="0" smtClean="0"/>
              <a:t>Coast Guard!</a:t>
            </a:r>
          </a:p>
          <a:p>
            <a:pPr marL="0" indent="0">
              <a:buNone/>
            </a:pPr>
            <a:r>
              <a:rPr lang="en-US" dirty="0" smtClean="0"/>
              <a:t>Marines!</a:t>
            </a:r>
          </a:p>
          <a:p>
            <a:pPr marL="0" indent="0">
              <a:buNone/>
            </a:pPr>
            <a:r>
              <a:rPr lang="en-US" dirty="0" smtClean="0"/>
              <a:t>Air Force!</a:t>
            </a:r>
          </a:p>
          <a:p>
            <a:pPr marL="0" indent="0">
              <a:buNone/>
            </a:pPr>
            <a:r>
              <a:rPr lang="en-US" dirty="0" smtClean="0"/>
              <a:t>This is America!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257800"/>
            <a:ext cx="352884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92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Wish you a Merry Christmas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/>
              <a:t>We wish you a Merry Christmas</a:t>
            </a:r>
          </a:p>
          <a:p>
            <a:pPr marL="0" indent="0">
              <a:buNone/>
            </a:pPr>
            <a:r>
              <a:rPr lang="en-US" dirty="0" smtClean="0"/>
              <a:t>and a Happy New Year.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3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Now bring us some </a:t>
            </a:r>
            <a:r>
              <a:rPr lang="en-US" dirty="0" err="1" smtClean="0"/>
              <a:t>figgy</a:t>
            </a:r>
            <a:r>
              <a:rPr lang="en-US" dirty="0" smtClean="0"/>
              <a:t> pudding</a:t>
            </a:r>
          </a:p>
          <a:p>
            <a:pPr marL="0" indent="0">
              <a:buNone/>
            </a:pPr>
            <a:r>
              <a:rPr lang="en-US" dirty="0"/>
              <a:t>Now bring us some </a:t>
            </a:r>
            <a:r>
              <a:rPr lang="en-US" dirty="0" err="1"/>
              <a:t>figgy</a:t>
            </a:r>
            <a:r>
              <a:rPr lang="en-US" dirty="0"/>
              <a:t> </a:t>
            </a:r>
            <a:r>
              <a:rPr lang="en-US" dirty="0" smtClean="0"/>
              <a:t>pudding</a:t>
            </a:r>
          </a:p>
          <a:p>
            <a:pPr marL="0" indent="0">
              <a:buNone/>
            </a:pPr>
            <a:r>
              <a:rPr lang="en-US" dirty="0"/>
              <a:t>Now bring us some </a:t>
            </a:r>
            <a:r>
              <a:rPr lang="en-US" dirty="0" err="1"/>
              <a:t>figgy</a:t>
            </a:r>
            <a:r>
              <a:rPr lang="en-US" dirty="0"/>
              <a:t> pudding</a:t>
            </a:r>
          </a:p>
          <a:p>
            <a:pPr marL="0" indent="0">
              <a:buNone/>
            </a:pPr>
            <a:r>
              <a:rPr lang="en-US" dirty="0" smtClean="0"/>
              <a:t>And bring it out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30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1051</TotalTime>
  <Words>368</Words>
  <Application>Microsoft Office PowerPoint</Application>
  <PresentationFormat>On-screen Show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Essential</vt:lpstr>
      <vt:lpstr>This is America</vt:lpstr>
      <vt:lpstr>army</vt:lpstr>
      <vt:lpstr>navy</vt:lpstr>
      <vt:lpstr>Coast guard</vt:lpstr>
      <vt:lpstr>Marines</vt:lpstr>
      <vt:lpstr>Air Force</vt:lpstr>
      <vt:lpstr>PowerPoint Presentation</vt:lpstr>
      <vt:lpstr>We Wish you a Merry Christmas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America</dc:title>
  <dc:creator>Angie Vandewarker</dc:creator>
  <cp:lastModifiedBy>Angie Vandewarker</cp:lastModifiedBy>
  <cp:revision>25</cp:revision>
  <cp:lastPrinted>2012-11-19T18:34:26Z</cp:lastPrinted>
  <dcterms:created xsi:type="dcterms:W3CDTF">2012-10-29T14:46:58Z</dcterms:created>
  <dcterms:modified xsi:type="dcterms:W3CDTF">2012-11-29T15:51:05Z</dcterms:modified>
</cp:coreProperties>
</file>